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3"/>
  </p:notesMasterIdLst>
  <p:sldIdLst>
    <p:sldId id="445" r:id="rId2"/>
    <p:sldId id="566" r:id="rId3"/>
    <p:sldId id="567" r:id="rId4"/>
    <p:sldId id="494" r:id="rId5"/>
    <p:sldId id="531" r:id="rId6"/>
    <p:sldId id="532" r:id="rId7"/>
    <p:sldId id="534" r:id="rId8"/>
    <p:sldId id="533" r:id="rId9"/>
    <p:sldId id="535" r:id="rId10"/>
    <p:sldId id="536" r:id="rId11"/>
    <p:sldId id="537" r:id="rId12"/>
    <p:sldId id="538" r:id="rId13"/>
    <p:sldId id="539" r:id="rId14"/>
    <p:sldId id="541" r:id="rId15"/>
    <p:sldId id="542" r:id="rId16"/>
    <p:sldId id="543" r:id="rId17"/>
    <p:sldId id="544" r:id="rId18"/>
    <p:sldId id="545" r:id="rId19"/>
    <p:sldId id="546" r:id="rId20"/>
    <p:sldId id="547" r:id="rId21"/>
    <p:sldId id="548" r:id="rId22"/>
    <p:sldId id="549" r:id="rId23"/>
    <p:sldId id="540" r:id="rId24"/>
    <p:sldId id="550" r:id="rId25"/>
    <p:sldId id="551" r:id="rId26"/>
    <p:sldId id="552" r:id="rId27"/>
    <p:sldId id="553" r:id="rId28"/>
    <p:sldId id="554" r:id="rId29"/>
    <p:sldId id="555" r:id="rId30"/>
    <p:sldId id="568" r:id="rId31"/>
    <p:sldId id="556" r:id="rId32"/>
    <p:sldId id="557" r:id="rId33"/>
    <p:sldId id="559" r:id="rId34"/>
    <p:sldId id="560" r:id="rId35"/>
    <p:sldId id="561" r:id="rId36"/>
    <p:sldId id="562" r:id="rId37"/>
    <p:sldId id="563" r:id="rId38"/>
    <p:sldId id="564" r:id="rId39"/>
    <p:sldId id="565" r:id="rId40"/>
    <p:sldId id="428" r:id="rId41"/>
    <p:sldId id="569" r:id="rId42"/>
  </p:sldIdLst>
  <p:sldSz cx="9144000" cy="6858000" type="screen4x3"/>
  <p:notesSz cx="6648450" cy="97805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529"/>
  </p:normalViewPr>
  <p:slideViewPr>
    <p:cSldViewPr>
      <p:cViewPr varScale="1">
        <p:scale>
          <a:sx n="107" d="100"/>
          <a:sy n="107" d="100"/>
        </p:scale>
        <p:origin x="1528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67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D162CD53-A0CA-D976-3E83-8B8CDCAD5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48450" cy="97805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074" name="AutoShape 2">
            <a:extLst>
              <a:ext uri="{FF2B5EF4-FFF2-40B4-BE49-F238E27FC236}">
                <a16:creationId xmlns:a16="http://schemas.microsoft.com/office/drawing/2014/main" id="{A6486FF9-F5F0-78BD-5ED9-7707E87C0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48450" cy="97805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075" name="AutoShape 3">
            <a:extLst>
              <a:ext uri="{FF2B5EF4-FFF2-40B4-BE49-F238E27FC236}">
                <a16:creationId xmlns:a16="http://schemas.microsoft.com/office/drawing/2014/main" id="{7B9C16F4-4451-EFC8-A16F-57AA7FACC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48450" cy="97805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453EEC7-EA83-08EC-8D15-5FD75451CE7A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87655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1B6E52D-C553-751B-5300-2FC49868964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765550" y="0"/>
            <a:ext cx="287655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E280F0A2-4D4D-F95A-FDC1-919A0A85B19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79475" y="733425"/>
            <a:ext cx="4886325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8D22E245-26D6-A21D-2B5B-CF5C65939B7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65163" y="4646613"/>
            <a:ext cx="5313362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3080" name="Rectangle 8">
            <a:extLst>
              <a:ext uri="{FF2B5EF4-FFF2-40B4-BE49-F238E27FC236}">
                <a16:creationId xmlns:a16="http://schemas.microsoft.com/office/drawing/2014/main" id="{D536E34C-B735-421E-24C5-5B9B3474099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291638"/>
            <a:ext cx="287655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90359621-A9AC-6489-C7E2-EF7DA4FC481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65550" y="9291638"/>
            <a:ext cx="287655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fld id="{EFFA40BC-3AA2-1B41-91F2-26B7C201DDC3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283EA81-1D47-4133-11BF-64BC6885E62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B84248A-C941-A140-BD08-A6C09CBFDE35}" type="slidenum">
              <a:rPr lang="pt-BR" altLang="pt-BR" sz="1200">
                <a:solidFill>
                  <a:srgbClr val="000000"/>
                </a:solidFill>
              </a:rPr>
              <a:pPr eaLnBrk="1" hangingPunct="1"/>
              <a:t>1</a:t>
            </a:fld>
            <a:endParaRPr lang="pt-BR" altLang="pt-BR" sz="1200">
              <a:solidFill>
                <a:srgbClr val="000000"/>
              </a:solidFill>
            </a:endParaRPr>
          </a:p>
        </p:txBody>
      </p:sp>
      <p:sp>
        <p:nvSpPr>
          <p:cNvPr id="139266" name="Text Box 2">
            <a:extLst>
              <a:ext uri="{FF2B5EF4-FFF2-40B4-BE49-F238E27FC236}">
                <a16:creationId xmlns:a16="http://schemas.microsoft.com/office/drawing/2014/main" id="{FDD7F8D1-2C3C-C002-A96B-FB0E376538FF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3425"/>
            <a:ext cx="4891088" cy="3668713"/>
          </a:xfr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2BB723F4-5F7B-FA13-44EE-EB831D31AB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4950" cy="4400550"/>
          </a:xfrm>
          <a:ln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0742751-9539-D34B-8423-16DEF6DEBF6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73A513A-FFCF-AB4F-BE9B-8800EE733CD4}" type="slidenum">
              <a:rPr lang="pt-BR" altLang="pt-BR" sz="1200">
                <a:solidFill>
                  <a:srgbClr val="000000"/>
                </a:solidFill>
              </a:rPr>
              <a:pPr eaLnBrk="1" hangingPunct="1"/>
              <a:t>4</a:t>
            </a:fld>
            <a:endParaRPr lang="pt-BR" altLang="pt-BR" sz="1200">
              <a:solidFill>
                <a:srgbClr val="000000"/>
              </a:solidFill>
            </a:endParaRPr>
          </a:p>
        </p:txBody>
      </p:sp>
      <p:sp>
        <p:nvSpPr>
          <p:cNvPr id="304130" name="Rectangle 2">
            <a:extLst>
              <a:ext uri="{FF2B5EF4-FFF2-40B4-BE49-F238E27FC236}">
                <a16:creationId xmlns:a16="http://schemas.microsoft.com/office/drawing/2014/main" id="{33AC30A7-9CFB-3F1D-4393-DD74873974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3425"/>
            <a:ext cx="4887912" cy="3667125"/>
          </a:xfrm>
        </p:spPr>
      </p:sp>
      <p:sp>
        <p:nvSpPr>
          <p:cNvPr id="304131" name="Rectangle 3">
            <a:extLst>
              <a:ext uri="{FF2B5EF4-FFF2-40B4-BE49-F238E27FC236}">
                <a16:creationId xmlns:a16="http://schemas.microsoft.com/office/drawing/2014/main" id="{2767AEB1-F0E6-54A6-1A3E-03D172E642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5025"/>
            <a:ext cx="5318125" cy="4402138"/>
          </a:xfrm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pt-BR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D36F392-824F-CF5C-96E1-32E60AB628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D8CC78E-7DBF-564A-AC10-1DE8AA4BE40A}" type="slidenum">
              <a:rPr lang="pt-BR" altLang="pt-BR" sz="1200">
                <a:solidFill>
                  <a:srgbClr val="000000"/>
                </a:solidFill>
              </a:rPr>
              <a:pPr eaLnBrk="1" hangingPunct="1"/>
              <a:t>40</a:t>
            </a:fld>
            <a:endParaRPr lang="pt-BR" altLang="pt-BR" sz="1200">
              <a:solidFill>
                <a:srgbClr val="000000"/>
              </a:solidFill>
            </a:endParaRPr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838B4391-EF0A-62BE-18AC-CF875989A6D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879475" y="733425"/>
            <a:ext cx="4891088" cy="36687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89E8BE87-0A1C-6B38-BBE6-909DE6BA2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4950" cy="449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283EA81-1D47-4133-11BF-64BC6885E62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B84248A-C941-A140-BD08-A6C09CBFDE35}" type="slidenum">
              <a:rPr lang="pt-BR" altLang="pt-BR" sz="1200">
                <a:solidFill>
                  <a:srgbClr val="000000"/>
                </a:solidFill>
              </a:rPr>
              <a:pPr eaLnBrk="1" hangingPunct="1"/>
              <a:t>41</a:t>
            </a:fld>
            <a:endParaRPr lang="pt-BR" altLang="pt-BR" sz="1200">
              <a:solidFill>
                <a:srgbClr val="000000"/>
              </a:solidFill>
            </a:endParaRPr>
          </a:p>
        </p:txBody>
      </p:sp>
      <p:sp>
        <p:nvSpPr>
          <p:cNvPr id="139266" name="Text Box 2">
            <a:extLst>
              <a:ext uri="{FF2B5EF4-FFF2-40B4-BE49-F238E27FC236}">
                <a16:creationId xmlns:a16="http://schemas.microsoft.com/office/drawing/2014/main" id="{FDD7F8D1-2C3C-C002-A96B-FB0E376538FF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3425"/>
            <a:ext cx="4891088" cy="3668713"/>
          </a:xfr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2BB723F4-5F7B-FA13-44EE-EB831D31AB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4950" cy="4400550"/>
          </a:xfrm>
          <a:ln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05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98E0CE9-5002-DF46-DA2A-A9354706885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E2DCB8-D407-A1A7-B674-D582195FA2B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13B3A8-016B-4790-B5DF-073C3C65CFC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8475EF-1941-0D47-9705-24C040D0CDC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596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A4BF3DC-ACED-8013-FB47-205A28142D5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6F33DD7-E8F0-FABA-BF18-F5177C50CC8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109A317-755A-F86F-F862-C498AC3036D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5B8321-D3E0-2B41-8E1D-9D19725BBA9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1833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9125" y="798513"/>
            <a:ext cx="2170113" cy="53308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98513"/>
            <a:ext cx="6359525" cy="53308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8DD15B1-1A18-20FB-294B-188C9C8DE0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5C0386-F10A-9D30-491D-C798EF1960B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375C9B9-86AE-B931-0428-14F81D36AB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1B24C8-1591-ED48-97CC-9EB4A595C01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19648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798513"/>
            <a:ext cx="7375525" cy="18002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366CE9-24EE-02A0-8C26-BB4E2073DE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C797E-22FC-B414-8792-4B994A7C9AA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14A3E-50B6-00F6-BB51-AE1137DA45B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590C45-BF1C-3F43-A77D-EE06B17DB84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3441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9ACD16-81DC-16E2-5C84-1464BD28565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DE4DF3-AF61-AF46-3E95-A55EB312086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184195-EAC7-58C6-8867-16BFD24AB5A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081388-BC7C-9649-85C8-039129E3698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1595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81D8B4-B67C-0E36-BA69-4121ECCF3C1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4004309-38D4-1F59-A8DE-B5659846E2B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8335D2D-C63B-19AD-2B8A-1F63BE3C52D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08F96-3B58-D042-8A80-B9691F90227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483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5425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6EF200-CA4A-3BEE-5574-51D061A9A5D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5AFF027-631C-C776-7584-2D1B1D11521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950C7F0-27F6-D63A-69BE-809352CA4B7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CA649-6D5A-AF4B-B011-A0CDBFA6885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878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D889F4-EABC-6514-6F6E-984F16B7FF8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4A112E4-BDC1-5A27-D0C2-0B9C59AD029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0FFB8A1-8C94-B6F6-8FA9-E357DC84D8E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26D57D-8F1A-2948-BA20-45C44E29D29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0002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9F34B-3625-DB5C-DF28-08E786806DF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299BE4-554C-9B68-0119-3B730C50630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0B8357-E895-9EF0-1700-77D2F78296F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49991B-8399-F048-B0CB-89C01C5F8D7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8757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1DCB170-4C09-AE8B-9D74-CB1639E4F97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AC87C13-D36B-3DBA-F959-923FA142234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3BC791C-F08F-A4B4-9958-B8A42FC3338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0E7A78-5438-2F46-924B-1C03C1D9BF3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5188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E7A301-4F67-105E-D250-FDBCC5EBCB4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198D441-7C1E-E283-9A7F-50FEB56FAEB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04C149-854A-B816-F199-F6C1BE8302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DFD420-3777-AF4A-BB77-C998D06B41D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602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959565-BD07-50F0-88EC-7BE1236BD15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9764B5-925D-11D2-6558-E70439EC836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D0935E2-DDDB-9781-11FC-30F20ADCA71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2E05AC-1D6F-4A4A-9F4D-BE29281E436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0559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CF871F4-AC59-2D6B-53C9-6B93BDEB59D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387475" y="6357938"/>
            <a:ext cx="1900238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</a:tabLst>
              <a:defRPr sz="1400">
                <a:solidFill>
                  <a:srgbClr val="8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882D3DF-8546-A9AF-0A48-71156FA22F6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722688" y="6357938"/>
            <a:ext cx="226695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8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50AB333-CB0E-620F-DBDF-1B703D2BF64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464300" y="6361113"/>
            <a:ext cx="1901825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</a:tabLst>
              <a:defRPr sz="1400">
                <a:solidFill>
                  <a:srgbClr val="800000"/>
                </a:solidFill>
              </a:defRPr>
            </a:lvl1pPr>
          </a:lstStyle>
          <a:p>
            <a:fld id="{B906AE21-BEAB-C140-B161-9461365977AE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D05E1EEA-9ACB-2972-362C-940F24F67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798513"/>
            <a:ext cx="7375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do título</a:t>
            </a:r>
          </a:p>
        </p:txBody>
      </p:sp>
      <p:sp>
        <p:nvSpPr>
          <p:cNvPr id="2054" name="Text Box 6">
            <a:extLst>
              <a:ext uri="{FF2B5EF4-FFF2-40B4-BE49-F238E27FC236}">
                <a16:creationId xmlns:a16="http://schemas.microsoft.com/office/drawing/2014/main" id="{6D49EFCC-B40F-AC96-1F43-1E74388DD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425" y="2924175"/>
            <a:ext cx="19240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pt-BR" b="1">
                <a:solidFill>
                  <a:srgbClr val="FFFFFF"/>
                </a:solidFill>
              </a:rPr>
              <a:t>I BOOT</a:t>
            </a:r>
          </a:p>
          <a:p>
            <a:pPr>
              <a:buFont typeface="Times New Roman" charset="0"/>
              <a:buNone/>
              <a:defRPr/>
            </a:pPr>
            <a:r>
              <a:rPr lang="pt-BR" b="1">
                <a:solidFill>
                  <a:srgbClr val="FFFFFF"/>
                </a:solidFill>
              </a:rPr>
              <a:t>Xanxerê - SC</a:t>
            </a:r>
          </a:p>
          <a:p>
            <a:pPr>
              <a:buFont typeface="Times New Roman" charset="0"/>
              <a:buNone/>
              <a:defRPr/>
            </a:pPr>
            <a:endParaRPr lang="pt-BR" b="1">
              <a:solidFill>
                <a:srgbClr val="FFFFFF"/>
              </a:solidFill>
            </a:endParaRPr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0A0B211A-1E24-54D4-7F29-7EA659B1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989138"/>
            <a:ext cx="86518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EBD9648A-9F72-A79E-C8A6-AA90C5C8B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2852738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FDB5BEBC-5D7A-0824-EBA1-12F5B6202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4838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da estrutura de tópicos</a:t>
            </a:r>
          </a:p>
          <a:p>
            <a:pPr lvl="1"/>
            <a:r>
              <a:rPr lang="en-GB" altLang="pt-BR"/>
              <a:t>2º Nível da estrutura de tópicos</a:t>
            </a:r>
          </a:p>
          <a:p>
            <a:pPr lvl="2"/>
            <a:r>
              <a:rPr lang="en-GB" altLang="pt-BR"/>
              <a:t>3º Nível da estrutura de tópicos</a:t>
            </a:r>
          </a:p>
          <a:p>
            <a:pPr lvl="3"/>
            <a:r>
              <a:rPr lang="en-GB" altLang="pt-BR"/>
              <a:t>4º Nível da estrutura de tópicos</a:t>
            </a:r>
          </a:p>
          <a:p>
            <a:pPr lvl="4"/>
            <a:r>
              <a:rPr lang="en-GB" altLang="pt-BR"/>
              <a:t>5º Nível da estrutura de tópicos</a:t>
            </a:r>
          </a:p>
          <a:p>
            <a:pPr lvl="4"/>
            <a:r>
              <a:rPr lang="en-GB" altLang="pt-BR"/>
              <a:t>6º Nível da estrutura de tópicos</a:t>
            </a:r>
          </a:p>
          <a:p>
            <a:pPr lvl="4"/>
            <a:r>
              <a:rPr lang="en-GB" altLang="pt-BR"/>
              <a:t>7º Nível da estrutura de tópicos</a:t>
            </a:r>
          </a:p>
          <a:p>
            <a:pPr lvl="4"/>
            <a:r>
              <a:rPr lang="en-GB" altLang="pt-BR"/>
              <a:t>8º Nível da estrutura de tópicos</a:t>
            </a:r>
          </a:p>
          <a:p>
            <a:pPr lvl="4"/>
            <a:r>
              <a:rPr lang="en-GB" altLang="pt-BR"/>
              <a:t>9º Nível da estrutura de tópicos</a:t>
            </a:r>
          </a:p>
        </p:txBody>
      </p:sp>
      <p:grpSp>
        <p:nvGrpSpPr>
          <p:cNvPr id="1034" name="Grupo 14">
            <a:extLst>
              <a:ext uri="{FF2B5EF4-FFF2-40B4-BE49-F238E27FC236}">
                <a16:creationId xmlns:a16="http://schemas.microsoft.com/office/drawing/2014/main" id="{21761613-1503-E35D-593B-FE6A68598A8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47700" y="161925"/>
            <a:ext cx="7848600" cy="788988"/>
            <a:chOff x="755576" y="161339"/>
            <a:chExt cx="7848872" cy="789574"/>
          </a:xfrm>
        </p:grpSpPr>
        <p:sp>
          <p:nvSpPr>
            <p:cNvPr id="1036" name="Rectangle 2">
              <a:extLst>
                <a:ext uri="{FF2B5EF4-FFF2-40B4-BE49-F238E27FC236}">
                  <a16:creationId xmlns:a16="http://schemas.microsoft.com/office/drawing/2014/main" id="{B4847116-8C3C-EA10-319C-627E0D99AF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87678" y="258249"/>
              <a:ext cx="5616770" cy="692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sz="2000" b="1">
                  <a:solidFill>
                    <a:srgbClr val="000000"/>
                  </a:solidFill>
                </a:rPr>
                <a:t>Universidade Tecnológica Federal do Paraná</a:t>
              </a:r>
            </a:p>
            <a:p>
              <a:pPr eaLnBrk="1" hangingPunct="1"/>
              <a:r>
                <a:rPr lang="pt-BR" altLang="pt-BR" sz="2000" b="1">
                  <a:solidFill>
                    <a:srgbClr val="000000"/>
                  </a:solidFill>
                </a:rPr>
                <a:t>Câmpus Pato Branco</a:t>
              </a:r>
            </a:p>
          </p:txBody>
        </p:sp>
        <p:graphicFrame>
          <p:nvGraphicFramePr>
            <p:cNvPr id="1037" name="Object 2">
              <a:extLst>
                <a:ext uri="{FF2B5EF4-FFF2-40B4-BE49-F238E27FC236}">
                  <a16:creationId xmlns:a16="http://schemas.microsoft.com/office/drawing/2014/main" id="{995653BD-F42E-3068-5C7B-A9E4FE3D1868}"/>
                </a:ext>
              </a:extLst>
            </p:cNvPr>
            <p:cNvGraphicFramePr>
              <a:graphicFrameLocks noChangeAspect="1"/>
            </p:cNvGraphicFramePr>
            <p:nvPr userDrawn="1"/>
          </p:nvGraphicFramePr>
          <p:xfrm>
            <a:off x="755576" y="161339"/>
            <a:ext cx="2160588" cy="706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4089400" imgH="1346200" progId="">
                    <p:embed/>
                  </p:oleObj>
                </mc:Choice>
                <mc:Fallback>
                  <p:oleObj r:id="rId14" imgW="4089400" imgH="1346200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576" y="161339"/>
                          <a:ext cx="2160588" cy="706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4" name="Conector reto 12">
            <a:extLst>
              <a:ext uri="{FF2B5EF4-FFF2-40B4-BE49-F238E27FC236}">
                <a16:creationId xmlns:a16="http://schemas.microsoft.com/office/drawing/2014/main" id="{F8D91205-6F02-2042-5A05-863AE0A200C9}"/>
              </a:ext>
            </a:extLst>
          </p:cNvPr>
          <p:cNvCxnSpPr/>
          <p:nvPr userDrawn="1"/>
        </p:nvCxnSpPr>
        <p:spPr>
          <a:xfrm>
            <a:off x="611188" y="1052513"/>
            <a:ext cx="7921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+mj-lt"/>
          <a:ea typeface="+mj-ea"/>
          <a:cs typeface="ＭＳ Ｐゴシック" charset="0"/>
        </a:defRPr>
      </a:lvl1pPr>
      <a:lvl2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Georgia" charset="0"/>
          <a:ea typeface="ＭＳ Ｐゴシック" charset="0"/>
          <a:cs typeface="ＭＳ Ｐゴシック" charset="0"/>
        </a:defRPr>
      </a:lvl2pPr>
      <a:lvl3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Georgia" charset="0"/>
          <a:ea typeface="ＭＳ Ｐゴシック" charset="0"/>
          <a:cs typeface="ＭＳ Ｐゴシック" charset="0"/>
        </a:defRPr>
      </a:lvl3pPr>
      <a:lvl4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Georgia" charset="0"/>
          <a:ea typeface="ＭＳ Ｐゴシック" charset="0"/>
          <a:cs typeface="ＭＳ Ｐゴシック" charset="0"/>
        </a:defRPr>
      </a:lvl4pPr>
      <a:lvl5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Georgia" charset="0"/>
          <a:ea typeface="ＭＳ Ｐゴシック" charset="0"/>
          <a:cs typeface="ＭＳ Ｐゴシック" charset="0"/>
        </a:defRPr>
      </a:lvl5pPr>
      <a:lvl6pPr marL="2514600" indent="-228600" algn="r" defTabSz="449263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Georgia" charset="0"/>
          <a:ea typeface="ＭＳ Ｐゴシック" charset="0"/>
        </a:defRPr>
      </a:lvl6pPr>
      <a:lvl7pPr marL="2971800" indent="-228600" algn="r" defTabSz="449263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Georgia" charset="0"/>
          <a:ea typeface="ＭＳ Ｐゴシック" charset="0"/>
        </a:defRPr>
      </a:lvl7pPr>
      <a:lvl8pPr marL="3429000" indent="-228600" algn="r" defTabSz="449263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Georgia" charset="0"/>
          <a:ea typeface="ＭＳ Ｐゴシック" charset="0"/>
        </a:defRPr>
      </a:lvl8pPr>
      <a:lvl9pPr marL="3886200" indent="-228600" algn="r" defTabSz="449263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Georgia" charset="0"/>
          <a:ea typeface="ＭＳ Ｐゴシック" charset="0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ＭＳ Ｐゴシック" charset="0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Times New Roman" charset="0"/>
          <a:ea typeface="+mn-ea"/>
        </a:defRPr>
      </a:lvl3pPr>
      <a:lvl4pPr marL="16002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Times New Roman" charset="0"/>
          <a:ea typeface="+mn-ea"/>
        </a:defRPr>
      </a:lvl4pPr>
      <a:lvl5pPr marL="20574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Times New Roman" charset="0"/>
          <a:ea typeface="+mn-ea"/>
        </a:defRPr>
      </a:lvl5pPr>
      <a:lvl6pPr marL="25146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Times New Roman" charset="0"/>
          <a:ea typeface="+mn-ea"/>
        </a:defRPr>
      </a:lvl6pPr>
      <a:lvl7pPr marL="29718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Times New Roman" charset="0"/>
          <a:ea typeface="+mn-ea"/>
        </a:defRPr>
      </a:lvl7pPr>
      <a:lvl8pPr marL="34290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Times New Roman" charset="0"/>
          <a:ea typeface="+mn-ea"/>
        </a:defRPr>
      </a:lvl8pPr>
      <a:lvl9pPr marL="38862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Times New Roman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>
            <a:extLst>
              <a:ext uri="{FF2B5EF4-FFF2-40B4-BE49-F238E27FC236}">
                <a16:creationId xmlns:a16="http://schemas.microsoft.com/office/drawing/2014/main" id="{F334384D-E17B-5983-98F9-30B92EAF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2836863"/>
            <a:ext cx="3101975" cy="310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8243" name="Rectangle 3">
            <a:extLst>
              <a:ext uri="{FF2B5EF4-FFF2-40B4-BE49-F238E27FC236}">
                <a16:creationId xmlns:a16="http://schemas.microsoft.com/office/drawing/2014/main" id="{8FB44064-319C-591F-88DD-F233E1B9B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5750"/>
            <a:ext cx="9209088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pt-BR" altLang="pt-BR" sz="4000" b="1" dirty="0" err="1">
                <a:solidFill>
                  <a:srgbClr val="003366"/>
                </a:solidFill>
                <a:latin typeface="Georgia" panose="02040502050405020303" pitchFamily="18" charset="0"/>
              </a:rPr>
              <a:t>Firebase</a:t>
            </a:r>
            <a:r>
              <a:rPr lang="pt-BR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 </a:t>
            </a:r>
            <a:r>
              <a:rPr lang="pt-BR" altLang="pt-BR" sz="4000" b="1" dirty="0" err="1">
                <a:solidFill>
                  <a:srgbClr val="003366"/>
                </a:solidFill>
                <a:latin typeface="Georgia" panose="02040502050405020303" pitchFamily="18" charset="0"/>
              </a:rPr>
              <a:t>Authentication</a:t>
            </a:r>
            <a:r>
              <a:rPr lang="pt-BR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 com </a:t>
            </a:r>
            <a:r>
              <a:rPr lang="bg-BG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 </a:t>
            </a:r>
            <a:r>
              <a:rPr lang="pt-BR" altLang="pt-BR" sz="4000" b="1" dirty="0">
                <a:solidFill>
                  <a:srgbClr val="FF0000"/>
                </a:solidFill>
                <a:latin typeface="Georgia" panose="02040502050405020303" pitchFamily="18" charset="0"/>
              </a:rPr>
              <a:t>ANDROID</a:t>
            </a:r>
          </a:p>
        </p:txBody>
      </p:sp>
      <p:sp>
        <p:nvSpPr>
          <p:cNvPr id="138244" name="Text Box 4">
            <a:extLst>
              <a:ext uri="{FF2B5EF4-FFF2-40B4-BE49-F238E27FC236}">
                <a16:creationId xmlns:a16="http://schemas.microsoft.com/office/drawing/2014/main" id="{642819A6-AAFC-5096-B666-EE98B7B72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8" y="5580063"/>
            <a:ext cx="9085262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buFont typeface="Times New Roman" charset="0"/>
              <a:buNone/>
              <a:defRPr/>
            </a:pPr>
            <a:r>
              <a:rPr lang="pt-BR" sz="2800" b="1">
                <a:solidFill>
                  <a:srgbClr val="000000"/>
                </a:solidFill>
                <a:cs typeface="ＭＳ Ｐゴシック" charset="0"/>
              </a:rPr>
              <a:t>Robison Cris Brito</a:t>
            </a:r>
          </a:p>
          <a:p>
            <a:pPr algn="ctr">
              <a:buFont typeface="Times New Roman" charset="0"/>
              <a:buNone/>
              <a:defRPr/>
            </a:pPr>
            <a:r>
              <a:rPr lang="pt-BR" sz="2600" b="1" i="1">
                <a:solidFill>
                  <a:srgbClr val="000000"/>
                </a:solidFill>
                <a:cs typeface="ＭＳ Ｐゴシック" charset="0"/>
              </a:rPr>
              <a:t>robison@utfpr.edu.br</a:t>
            </a:r>
          </a:p>
          <a:p>
            <a:pPr algn="ctr">
              <a:buFont typeface="Times New Roman" charset="0"/>
              <a:buNone/>
              <a:defRPr/>
            </a:pPr>
            <a:r>
              <a:rPr lang="pt-BR" sz="2600" b="1" i="1">
                <a:solidFill>
                  <a:srgbClr val="000000"/>
                </a:solidFill>
                <a:cs typeface="ＭＳ Ｐゴシック" charset="0"/>
              </a:rPr>
              <a:t>@robisonbrito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275CE-4579-2D2F-573F-F3C85581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5C9274-EAA1-A375-88CF-BB89AFF7D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EA4573-C7FB-2B1D-CE4D-EE425515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67575"/>
            <a:ext cx="7772400" cy="41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3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90F42-3A90-4CD9-9E6A-FB65607B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D7294B-14C2-5E31-1B90-8DC768645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9FC263-FF75-6664-87A4-69BDA946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423"/>
            <a:ext cx="7772400" cy="39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7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7FB87-A410-487A-EE5E-B513F49A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3D88F0-BDA3-14FF-157F-1728414EB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301AF1-BCB3-5B6B-B1ED-1B61ED21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30541"/>
            <a:ext cx="7772400" cy="39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4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BDDCB-1384-A6CF-4A25-53E22FA0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92A6CA-77CA-2DEE-7499-0057D30AF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9D756F-692E-AFC8-5108-5D73F5F1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289" y="1324558"/>
            <a:ext cx="4018660" cy="5085184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4E0DD3D-257C-5836-4E67-05B9B689A357}"/>
              </a:ext>
            </a:extLst>
          </p:cNvPr>
          <p:cNvCxnSpPr/>
          <p:nvPr/>
        </p:nvCxnSpPr>
        <p:spPr bwMode="auto">
          <a:xfrm flipH="1">
            <a:off x="5796136" y="2924944"/>
            <a:ext cx="2664296" cy="144016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22191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F29B4-B899-9592-1A7A-DEDCE73E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C5BC9C-E59A-D549-B5CB-4303D33C6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323E3F-0DA0-1ECF-DCCD-EA22E947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333625"/>
            <a:ext cx="3418404" cy="434407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326245-3168-BD3D-9E03-89147978D331}"/>
              </a:ext>
            </a:extLst>
          </p:cNvPr>
          <p:cNvCxnSpPr/>
          <p:nvPr/>
        </p:nvCxnSpPr>
        <p:spPr bwMode="auto">
          <a:xfrm flipH="1">
            <a:off x="6046188" y="3429000"/>
            <a:ext cx="2126212" cy="16561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28251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C6D37-443B-C5E3-87A2-8EC73636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094BF8-B427-D47B-E1A5-F5C86DE9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2232179"/>
            <a:ext cx="7772400" cy="14212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C600ED7-E540-6219-CE9D-3603E479DA10}"/>
              </a:ext>
            </a:extLst>
          </p:cNvPr>
          <p:cNvSpPr txBox="1"/>
          <p:nvPr/>
        </p:nvSpPr>
        <p:spPr>
          <a:xfrm>
            <a:off x="3203848" y="3653418"/>
            <a:ext cx="2155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senha: </a:t>
            </a:r>
            <a:r>
              <a:rPr lang="pt-BR" b="1" dirty="0" err="1">
                <a:solidFill>
                  <a:schemeClr val="tx1"/>
                </a:solidFill>
              </a:rPr>
              <a:t>android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03098B-6225-CB8B-3E3B-EA12CA22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9" y="4293096"/>
            <a:ext cx="7772400" cy="6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36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E04D2-74E7-178C-CB1E-B1B3DDB0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1DEFE9-3234-6604-FFBD-19590E0E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76872"/>
            <a:ext cx="7772400" cy="4203384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DE664F7-93C6-44BA-E70A-A15A050F60B0}"/>
              </a:ext>
            </a:extLst>
          </p:cNvPr>
          <p:cNvCxnSpPr/>
          <p:nvPr/>
        </p:nvCxnSpPr>
        <p:spPr bwMode="auto">
          <a:xfrm flipH="1">
            <a:off x="5940152" y="4005064"/>
            <a:ext cx="2808312" cy="129614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30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26699-B4DD-7F53-6C3A-91A35E53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A89A98-9EC0-9B37-A669-0F9AC863F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3B8886-7784-C71C-B241-FED8D9BE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1930910"/>
            <a:ext cx="7772400" cy="48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92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E152A-17B8-406A-2645-5FC591A1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4918DB-09C0-F122-ABD8-47B02BC74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AC7BF9-C9DD-D308-72CB-A5177CEEF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333625"/>
            <a:ext cx="3418404" cy="434407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1955CC6-DFA3-A395-143B-740963B54554}"/>
              </a:ext>
            </a:extLst>
          </p:cNvPr>
          <p:cNvCxnSpPr>
            <a:cxnSpLocks/>
          </p:cNvCxnSpPr>
          <p:nvPr/>
        </p:nvCxnSpPr>
        <p:spPr bwMode="auto">
          <a:xfrm flipH="1">
            <a:off x="6084168" y="3429000"/>
            <a:ext cx="2088232" cy="21602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7905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378C5-4242-4FAE-EA36-339236F1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5DF74-E301-42DA-3D35-32DEC7F5C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48D215-982E-321B-14FE-5FBDC46F1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2132856"/>
            <a:ext cx="7772400" cy="4233477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683F9D4-41BD-F669-8468-C1741FEADF91}"/>
              </a:ext>
            </a:extLst>
          </p:cNvPr>
          <p:cNvCxnSpPr>
            <a:cxnSpLocks/>
          </p:cNvCxnSpPr>
          <p:nvPr/>
        </p:nvCxnSpPr>
        <p:spPr bwMode="auto">
          <a:xfrm flipH="1">
            <a:off x="1619672" y="1844824"/>
            <a:ext cx="2088232" cy="21602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8885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DC5B8-BAC8-5484-FFE6-59BDE16E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9" y="798513"/>
            <a:ext cx="8815710" cy="1800225"/>
          </a:xfrm>
        </p:spPr>
        <p:txBody>
          <a:bodyPr/>
          <a:lstStyle/>
          <a:p>
            <a:r>
              <a:rPr lang="pt-BR" dirty="0"/>
              <a:t>Login utilizando </a:t>
            </a:r>
            <a:r>
              <a:rPr lang="pt-BR" dirty="0" err="1"/>
              <a:t>Firebase</a:t>
            </a:r>
            <a:r>
              <a:rPr lang="pt-BR" dirty="0"/>
              <a:t> </a:t>
            </a:r>
            <a:r>
              <a:rPr lang="pt-BR" dirty="0" err="1"/>
              <a:t>Authentication</a:t>
            </a:r>
            <a:endParaRPr lang="pt-BR" dirty="0"/>
          </a:p>
        </p:txBody>
      </p:sp>
      <p:pic>
        <p:nvPicPr>
          <p:cNvPr id="1026" name="Picture 2" descr="Links fazem a coisa certa na plataforma">
            <a:extLst>
              <a:ext uri="{FF2B5EF4-FFF2-40B4-BE49-F238E27FC236}">
                <a16:creationId xmlns:a16="http://schemas.microsoft.com/office/drawing/2014/main" id="{DD8A9C2D-BC8F-9D26-9521-BAACBD7B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8"/>
            <a:ext cx="6516216" cy="366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760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378C5-4242-4FAE-EA36-339236F1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5DF74-E301-42DA-3D35-32DEC7F5C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48D215-982E-321B-14FE-5FBDC46F1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2132856"/>
            <a:ext cx="7772400" cy="4233477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683F9D4-41BD-F669-8468-C1741FEADF91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5503" y="1844824"/>
            <a:ext cx="2088232" cy="21602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8362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C9E13-E1F6-93CD-C32E-01D92692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134186-F168-37EE-403A-1EE050E60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122F77-C762-B009-357E-9B31ECDB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2554627"/>
            <a:ext cx="7772400" cy="3672916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B0CC047-454D-BA04-1022-96CBE7B6B152}"/>
              </a:ext>
            </a:extLst>
          </p:cNvPr>
          <p:cNvCxnSpPr/>
          <p:nvPr/>
        </p:nvCxnSpPr>
        <p:spPr bwMode="auto">
          <a:xfrm flipH="1">
            <a:off x="4355976" y="3140968"/>
            <a:ext cx="2160240" cy="15121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79590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A2204-3DF8-D080-AD4A-80043E23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907BD3-5D90-78D1-46E2-C15D0D18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75054"/>
            <a:ext cx="7772400" cy="3968418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31E785C-5C27-BA7E-B68F-38D631DFE6FA}"/>
              </a:ext>
            </a:extLst>
          </p:cNvPr>
          <p:cNvCxnSpPr/>
          <p:nvPr/>
        </p:nvCxnSpPr>
        <p:spPr bwMode="auto">
          <a:xfrm flipH="1">
            <a:off x="6638479" y="2420888"/>
            <a:ext cx="2160240" cy="15121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6047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DB0D1-1C5F-68FF-E20C-263CDDCB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0222B9-8507-F085-D04D-08C613AB9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8BC597-7231-338B-7DAA-21CE7CCB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996952"/>
            <a:ext cx="3814192" cy="3202482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307D1E0-285E-247F-0C13-762F6857B15B}"/>
              </a:ext>
            </a:extLst>
          </p:cNvPr>
          <p:cNvCxnSpPr/>
          <p:nvPr/>
        </p:nvCxnSpPr>
        <p:spPr bwMode="auto">
          <a:xfrm flipH="1">
            <a:off x="5220072" y="3405188"/>
            <a:ext cx="2160240" cy="15121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19953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06EAD-DDCA-BF68-D5AA-6644410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D88E4-02F1-E100-BA9F-26553466E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0F001F-7107-656A-CFC7-F90409DB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65" y="2195001"/>
            <a:ext cx="4810678" cy="433807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EC8A635-4EC9-8AB8-F0CF-DEB43B0CF955}"/>
              </a:ext>
            </a:extLst>
          </p:cNvPr>
          <p:cNvCxnSpPr/>
          <p:nvPr/>
        </p:nvCxnSpPr>
        <p:spPr bwMode="auto">
          <a:xfrm flipH="1">
            <a:off x="6276020" y="3111066"/>
            <a:ext cx="2160240" cy="15121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7387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CADE5-3D53-8A59-E637-E0BC7E04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F18985-0121-EF8F-15F2-68233C25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63" y="2598738"/>
            <a:ext cx="2749933" cy="4653136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4A58612-C5D9-72DA-4BA9-5E52296CF01A}"/>
              </a:ext>
            </a:extLst>
          </p:cNvPr>
          <p:cNvCxnSpPr/>
          <p:nvPr/>
        </p:nvCxnSpPr>
        <p:spPr bwMode="auto">
          <a:xfrm flipH="1">
            <a:off x="4355976" y="2598738"/>
            <a:ext cx="2880320" cy="155034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160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0C378B3-67E2-7F7B-5DD0-20D471C6FBC7}"/>
              </a:ext>
            </a:extLst>
          </p:cNvPr>
          <p:cNvCxnSpPr/>
          <p:nvPr/>
        </p:nvCxnSpPr>
        <p:spPr bwMode="auto">
          <a:xfrm flipH="1">
            <a:off x="6660232" y="2598738"/>
            <a:ext cx="1944216" cy="234243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6AB57248-1060-27CA-58D9-72292BF3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32" y="1819085"/>
            <a:ext cx="6838528" cy="5038915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C2B9505-0F88-02B0-438D-1B4FFCC0944A}"/>
              </a:ext>
            </a:extLst>
          </p:cNvPr>
          <p:cNvCxnSpPr/>
          <p:nvPr/>
        </p:nvCxnSpPr>
        <p:spPr bwMode="auto">
          <a:xfrm flipH="1">
            <a:off x="5652120" y="3140968"/>
            <a:ext cx="2160240" cy="194421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D045F732-E5B7-E670-34A1-08406076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121480"/>
            <a:ext cx="4536504" cy="6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9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A8390-EAD8-81F3-5151-B7D6CA7D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A110A5-61BB-BE05-4F13-1FED3FE8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02" y="1484784"/>
            <a:ext cx="5090996" cy="5082382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6134D43-F742-E531-7BD4-11348FF82986}"/>
              </a:ext>
            </a:extLst>
          </p:cNvPr>
          <p:cNvCxnSpPr/>
          <p:nvPr/>
        </p:nvCxnSpPr>
        <p:spPr bwMode="auto">
          <a:xfrm flipH="1">
            <a:off x="3491880" y="3212976"/>
            <a:ext cx="4608512" cy="187220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57132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C4609-435A-5DFA-6CDD-9D02D330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768DB6-CD73-157F-4E8F-C3B2687D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80"/>
            <a:ext cx="7772400" cy="423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8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9C923-07DE-4411-DBE7-39BE20B8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463960-A63D-6B31-74CA-797F2642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5AEB05-0804-B95C-21C7-2FC82F23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1268760"/>
            <a:ext cx="7772400" cy="5380892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624679D-00A4-C5C9-2482-1C89D635FC4A}"/>
              </a:ext>
            </a:extLst>
          </p:cNvPr>
          <p:cNvCxnSpPr/>
          <p:nvPr/>
        </p:nvCxnSpPr>
        <p:spPr bwMode="auto">
          <a:xfrm flipH="1" flipV="1">
            <a:off x="2339752" y="1484784"/>
            <a:ext cx="2592288" cy="18880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747DADB-139A-F298-8216-ABB7EA6BF25B}"/>
              </a:ext>
            </a:extLst>
          </p:cNvPr>
          <p:cNvCxnSpPr/>
          <p:nvPr/>
        </p:nvCxnSpPr>
        <p:spPr bwMode="auto">
          <a:xfrm flipH="1">
            <a:off x="3131840" y="1484784"/>
            <a:ext cx="5323979" cy="208823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8238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06ED6-930D-5FFA-F165-BBD0BEA6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Inicial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BB0768-9EBD-6395-E6AF-934DF908B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060848"/>
            <a:ext cx="2087710" cy="4581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4570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A8D59-8C34-C8D5-AE07-94556145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Atenção</a:t>
            </a:r>
            <a:br>
              <a:rPr lang="pt-BR" dirty="0"/>
            </a:br>
            <a:r>
              <a:rPr lang="pt-BR" dirty="0"/>
              <a:t>Se não aparecer seu projeto, basta modificar a </a:t>
            </a:r>
            <a:r>
              <a:rPr lang="pt-BR" dirty="0" err="1"/>
              <a:t>url</a:t>
            </a:r>
            <a:r>
              <a:rPr lang="pt-BR" dirty="0"/>
              <a:t> com o nome do projeto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2F24D6-3D15-DB59-F14C-C16104B1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725144"/>
            <a:ext cx="7772400" cy="4130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2E86CB2-5335-450E-E364-8AD58EB9EBAE}"/>
              </a:ext>
            </a:extLst>
          </p:cNvPr>
          <p:cNvSpPr/>
          <p:nvPr/>
        </p:nvSpPr>
        <p:spPr bwMode="auto">
          <a:xfrm>
            <a:off x="3563888" y="4725144"/>
            <a:ext cx="1887587" cy="4130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883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0C3D2-511E-EF9F-25FA-AD0216B7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7A4E01-A759-2CC3-B62C-6C294EFE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29318"/>
            <a:ext cx="7772400" cy="3435986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6000CBC-E72C-83AC-8476-128E697A98E6}"/>
              </a:ext>
            </a:extLst>
          </p:cNvPr>
          <p:cNvCxnSpPr>
            <a:cxnSpLocks/>
          </p:cNvCxnSpPr>
          <p:nvPr/>
        </p:nvCxnSpPr>
        <p:spPr bwMode="auto">
          <a:xfrm flipH="1">
            <a:off x="3995936" y="3140968"/>
            <a:ext cx="4392488" cy="201622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150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4B7AD-6B49-4934-89B9-39972292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7CF9A4-2B4F-08B8-5DE5-F10EC6BB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7772400" cy="4225931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60B2132-68BF-AECC-0CDD-6D379E899BF6}"/>
              </a:ext>
            </a:extLst>
          </p:cNvPr>
          <p:cNvCxnSpPr>
            <a:stCxn id="4" idx="0"/>
          </p:cNvCxnSpPr>
          <p:nvPr/>
        </p:nvCxnSpPr>
        <p:spPr bwMode="auto">
          <a:xfrm>
            <a:off x="4641776" y="2276872"/>
            <a:ext cx="1946448" cy="115212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7253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622DC-D4DE-5540-F5D9-ECB2BBAD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F517C0-AD30-34D4-D037-567D9037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645024"/>
            <a:ext cx="7772400" cy="19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38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A2209-3283-BF70-572F-3FF81A6B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20AA9A-5981-14B7-855E-2637FF10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711573"/>
            <a:ext cx="4077320" cy="41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1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35D71-48D5-001E-8C31-FD731C03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43548A-E09A-2CDE-C1BE-8161DD9E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43852"/>
            <a:ext cx="7772400" cy="15702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A3BDD8-406D-4681-55BD-1F190EE4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869160"/>
            <a:ext cx="52578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75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C4A32-983F-7EEE-2194-57A1DE9CC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B9661-F104-F724-8376-9F3D6717F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5ED8A-698A-E77A-4F22-D2B5CDD7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3284984"/>
            <a:ext cx="7772400" cy="23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73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E110A-1827-91EE-BE61-4491142A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24AAB3-A001-1C81-FB53-9F64E346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72" y="1268760"/>
            <a:ext cx="6190456" cy="51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51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4ABD9-4855-430A-973C-8D9DFAC0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BA60BF-5E00-367E-145E-A0449F711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3406F9-1F16-CEBD-AE2C-059AF1E2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034561"/>
            <a:ext cx="4248472" cy="55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13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CB861E-5932-C0D2-9A6D-35D2D78D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2158"/>
            <a:ext cx="7772400" cy="53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2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1A306CF-727C-ADC5-4EBC-59F0C046EB69}"/>
              </a:ext>
            </a:extLst>
          </p:cNvPr>
          <p:cNvSpPr txBox="1"/>
          <p:nvPr/>
        </p:nvSpPr>
        <p:spPr>
          <a:xfrm>
            <a:off x="611560" y="1340768"/>
            <a:ext cx="204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Tool - </a:t>
            </a:r>
            <a:r>
              <a:rPr lang="pt-BR" dirty="0" err="1">
                <a:solidFill>
                  <a:schemeClr val="tx1"/>
                </a:solidFill>
              </a:rPr>
              <a:t>Firebase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726442-01FF-3232-8E25-C9E641B0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700808"/>
            <a:ext cx="3817681" cy="48691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2">
            <a:extLst>
              <a:ext uri="{FF2B5EF4-FFF2-40B4-BE49-F238E27FC236}">
                <a16:creationId xmlns:a16="http://schemas.microsoft.com/office/drawing/2014/main" id="{CF7EFCC0-4190-A65E-0FE1-C1B36E8C5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2060575"/>
            <a:ext cx="1008063" cy="50482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75AC3538-D0EE-DFA1-AD29-B7F466F8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475" y="1738313"/>
            <a:ext cx="666750" cy="11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pt-BR" altLang="pt-BR" sz="6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anose="02040502050405020303" pitchFamily="18" charset="0"/>
              </a:rPr>
              <a:t>?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3CFEB10A-3A8A-A1A4-8793-EA9734EE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169988"/>
            <a:ext cx="8280400" cy="534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1" name="Text Box 5">
            <a:extLst>
              <a:ext uri="{FF2B5EF4-FFF2-40B4-BE49-F238E27FC236}">
                <a16:creationId xmlns:a16="http://schemas.microsoft.com/office/drawing/2014/main" id="{86E4F78A-8B3C-0BFF-7775-1F720E66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13" y="539750"/>
            <a:ext cx="900112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pt-BR" sz="15000"/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>
            <a:extLst>
              <a:ext uri="{FF2B5EF4-FFF2-40B4-BE49-F238E27FC236}">
                <a16:creationId xmlns:a16="http://schemas.microsoft.com/office/drawing/2014/main" id="{F334384D-E17B-5983-98F9-30B92EAF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2836863"/>
            <a:ext cx="3101975" cy="310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8243" name="Rectangle 3">
            <a:extLst>
              <a:ext uri="{FF2B5EF4-FFF2-40B4-BE49-F238E27FC236}">
                <a16:creationId xmlns:a16="http://schemas.microsoft.com/office/drawing/2014/main" id="{8FB44064-319C-591F-88DD-F233E1B9B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5750"/>
            <a:ext cx="9209088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pt-BR" altLang="pt-BR" sz="4000" b="1" dirty="0" err="1">
                <a:solidFill>
                  <a:srgbClr val="003366"/>
                </a:solidFill>
                <a:latin typeface="Georgia" panose="02040502050405020303" pitchFamily="18" charset="0"/>
              </a:rPr>
              <a:t>Firebase</a:t>
            </a:r>
            <a:r>
              <a:rPr lang="pt-BR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 </a:t>
            </a:r>
            <a:r>
              <a:rPr lang="pt-BR" altLang="pt-BR" sz="4000" b="1" dirty="0" err="1">
                <a:solidFill>
                  <a:srgbClr val="003366"/>
                </a:solidFill>
                <a:latin typeface="Georgia" panose="02040502050405020303" pitchFamily="18" charset="0"/>
              </a:rPr>
              <a:t>Authentication</a:t>
            </a:r>
            <a:r>
              <a:rPr lang="pt-BR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 com </a:t>
            </a:r>
            <a:r>
              <a:rPr lang="bg-BG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 </a:t>
            </a:r>
            <a:r>
              <a:rPr lang="pt-BR" altLang="pt-BR" sz="4000" b="1" dirty="0">
                <a:solidFill>
                  <a:srgbClr val="FF0000"/>
                </a:solidFill>
                <a:latin typeface="Georgia" panose="02040502050405020303" pitchFamily="18" charset="0"/>
              </a:rPr>
              <a:t>ANDROID</a:t>
            </a:r>
          </a:p>
        </p:txBody>
      </p:sp>
      <p:sp>
        <p:nvSpPr>
          <p:cNvPr id="138244" name="Text Box 4">
            <a:extLst>
              <a:ext uri="{FF2B5EF4-FFF2-40B4-BE49-F238E27FC236}">
                <a16:creationId xmlns:a16="http://schemas.microsoft.com/office/drawing/2014/main" id="{642819A6-AAFC-5096-B666-EE98B7B72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8" y="5580063"/>
            <a:ext cx="9085262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buFont typeface="Times New Roman" charset="0"/>
              <a:buNone/>
              <a:defRPr/>
            </a:pPr>
            <a:r>
              <a:rPr lang="pt-BR" sz="2800" b="1">
                <a:solidFill>
                  <a:srgbClr val="000000"/>
                </a:solidFill>
                <a:cs typeface="ＭＳ Ｐゴシック" charset="0"/>
              </a:rPr>
              <a:t>Robison Cris Brito</a:t>
            </a:r>
          </a:p>
          <a:p>
            <a:pPr algn="ctr">
              <a:buFont typeface="Times New Roman" charset="0"/>
              <a:buNone/>
              <a:defRPr/>
            </a:pPr>
            <a:r>
              <a:rPr lang="pt-BR" sz="2600" b="1" i="1">
                <a:solidFill>
                  <a:srgbClr val="000000"/>
                </a:solidFill>
                <a:cs typeface="ＭＳ Ｐゴシック" charset="0"/>
              </a:rPr>
              <a:t>robison@utfpr.edu.br</a:t>
            </a:r>
          </a:p>
          <a:p>
            <a:pPr algn="ctr">
              <a:buFont typeface="Times New Roman" charset="0"/>
              <a:buNone/>
              <a:defRPr/>
            </a:pPr>
            <a:r>
              <a:rPr lang="pt-BR" sz="2600" b="1" i="1">
                <a:solidFill>
                  <a:srgbClr val="000000"/>
                </a:solidFill>
                <a:cs typeface="ＭＳ Ｐゴシック" charset="0"/>
              </a:rPr>
              <a:t>@robisonbrito</a:t>
            </a:r>
          </a:p>
        </p:txBody>
      </p:sp>
    </p:spTree>
    <p:extLst>
      <p:ext uri="{BB962C8B-B14F-4D97-AF65-F5344CB8AC3E}">
        <p14:creationId xmlns:p14="http://schemas.microsoft.com/office/powerpoint/2010/main" val="18311353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3670838-5678-2180-68FB-6AE72015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60848"/>
            <a:ext cx="5930900" cy="35687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6C6DFAA-4F5A-CFC2-90D5-3825DAC17289}"/>
              </a:ext>
            </a:extLst>
          </p:cNvPr>
          <p:cNvCxnSpPr/>
          <p:nvPr/>
        </p:nvCxnSpPr>
        <p:spPr bwMode="auto">
          <a:xfrm flipH="1">
            <a:off x="4572000" y="1844824"/>
            <a:ext cx="3600400" cy="144016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4069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A9350-334D-5099-9C2F-F4C1FA32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088848-451A-2496-2F41-83E246FE3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73" y="2276872"/>
            <a:ext cx="3914254" cy="4465087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A019598-733C-5EC5-609E-52B3AB7EE920}"/>
              </a:ext>
            </a:extLst>
          </p:cNvPr>
          <p:cNvCxnSpPr/>
          <p:nvPr/>
        </p:nvCxnSpPr>
        <p:spPr bwMode="auto">
          <a:xfrm flipH="1">
            <a:off x="4355976" y="2420888"/>
            <a:ext cx="3600400" cy="144016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4544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CD9A517-DDDD-3F7B-08A6-27109621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2420888"/>
            <a:ext cx="7772400" cy="333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C12625-28D4-EBA9-F776-71648CB4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2580711"/>
            <a:ext cx="7772400" cy="4002952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9FAA0D2-C4D3-B5BE-0C97-981E0C2FE4BD}"/>
              </a:ext>
            </a:extLst>
          </p:cNvPr>
          <p:cNvCxnSpPr/>
          <p:nvPr/>
        </p:nvCxnSpPr>
        <p:spPr bwMode="auto">
          <a:xfrm flipH="1">
            <a:off x="2915816" y="1196752"/>
            <a:ext cx="3744416" cy="338543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249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28BD3-0A3E-7211-65D0-378AECFC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B79162A-3A50-9C0C-45D7-7B05324AA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8404"/>
            <a:ext cx="8224838" cy="42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23309"/>
      </p:ext>
    </p:extLst>
  </p:cSld>
  <p:clrMapOvr>
    <a:masterClrMapping/>
  </p:clrMapOvr>
</p:sld>
</file>

<file path=ppt/theme/theme1.xml><?xml version="1.0" encoding="utf-8"?>
<a:theme xmlns:a="http://schemas.openxmlformats.org/drawingml/2006/main" name="1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sign padrão">
      <a:majorFont>
        <a:latin typeface="Georgia"/>
        <a:ea typeface="ＭＳ Ｐゴシック"/>
        <a:cs typeface=""/>
      </a:majorFont>
      <a:minorFont>
        <a:latin typeface="NimbusSanL-BoldCond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28196</TotalTime>
  <Words>67</Words>
  <Application>Microsoft Macintosh PowerPoint</Application>
  <PresentationFormat>Apresentação na tela (4:3)</PresentationFormat>
  <Paragraphs>19</Paragraphs>
  <Slides>41</Slides>
  <Notes>4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Georgia</vt:lpstr>
      <vt:lpstr>NimbusSanL-BoldCond</vt:lpstr>
      <vt:lpstr>Times New Roman</vt:lpstr>
      <vt:lpstr>1_Design padrão</vt:lpstr>
      <vt:lpstr>Apresentação do PowerPoint</vt:lpstr>
      <vt:lpstr>Login utilizando Firebase Authentication</vt:lpstr>
      <vt:lpstr>Tela Inicial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Atenção Se não aparecer seu projeto, basta modificar a url com o nome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2 MICRO EDITION</dc:title>
  <dc:creator>Robison Cris Brito</dc:creator>
  <cp:lastModifiedBy>Robison Cris Brito</cp:lastModifiedBy>
  <cp:revision>245</cp:revision>
  <cp:lastPrinted>2016-03-28T17:53:33Z</cp:lastPrinted>
  <dcterms:created xsi:type="dcterms:W3CDTF">2004-10-18T13:37:15Z</dcterms:created>
  <dcterms:modified xsi:type="dcterms:W3CDTF">2023-11-24T11:34:23Z</dcterms:modified>
</cp:coreProperties>
</file>